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583" r:id="rId3"/>
    <p:sldId id="609" r:id="rId5"/>
    <p:sldId id="635" r:id="rId6"/>
    <p:sldId id="720" r:id="rId7"/>
    <p:sldId id="650" r:id="rId8"/>
    <p:sldId id="636" r:id="rId9"/>
    <p:sldId id="652" r:id="rId10"/>
    <p:sldId id="637" r:id="rId11"/>
    <p:sldId id="562" r:id="rId12"/>
    <p:sldId id="638" r:id="rId13"/>
    <p:sldId id="653" r:id="rId14"/>
    <p:sldId id="644" r:id="rId15"/>
    <p:sldId id="645" r:id="rId16"/>
    <p:sldId id="686" r:id="rId17"/>
    <p:sldId id="646" r:id="rId18"/>
    <p:sldId id="689" r:id="rId19"/>
    <p:sldId id="716" r:id="rId20"/>
    <p:sldId id="647" r:id="rId21"/>
    <p:sldId id="509" r:id="rId22"/>
  </p:sldIdLst>
  <p:sldSz cx="9721850" cy="5400675"/>
  <p:notesSz cx="6858000" cy="9144000"/>
  <p:defaultTextStyle>
    <a:defPPr>
      <a:defRPr lang="zh-CN"/>
    </a:defPPr>
    <a:lvl1pPr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82600" indent="-25400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67105" indent="-52705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450975" indent="-79375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935480" indent="-106680" algn="l" defTabSz="96710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11.jpeg"/><Relationship Id="rId7" Type="http://schemas.openxmlformats.org/officeDocument/2006/relationships/tags" Target="../tags/tag4.xml"/><Relationship Id="rId6" Type="http://schemas.openxmlformats.org/officeDocument/2006/relationships/image" Target="../media/image10.jpeg"/><Relationship Id="rId5" Type="http://schemas.openxmlformats.org/officeDocument/2006/relationships/tags" Target="../tags/tag3.xml"/><Relationship Id="rId4" Type="http://schemas.openxmlformats.org/officeDocument/2006/relationships/image" Target="../media/image9.jpe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